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" y="8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2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4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1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9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6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8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8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1F61-C9AD-40A7-9521-9D4955B0A6C5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3B50B-070D-4D41-998C-179F2E79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9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4359"/>
            <a:ext cx="9144000" cy="60989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275787"/>
            <a:ext cx="9144000" cy="1556638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7pm 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 APR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Fellowship Christian School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10885"/>
            <a:ext cx="9144000" cy="1748970"/>
          </a:xfrm>
          <a:prstGeom prst="rect">
            <a:avLst/>
          </a:prstGeom>
          <a:solidFill>
            <a:schemeClr val="tx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the 70% College Faith Loss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Minimize College Debt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5722610"/>
            <a:ext cx="9144000" cy="111072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BelieversCollegePrep.com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Watertown</a:t>
            </a:r>
            <a:endParaRPr lang="en-US" sz="4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3251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Decker</dc:creator>
  <cp:lastModifiedBy>John Decker</cp:lastModifiedBy>
  <cp:revision>42</cp:revision>
  <dcterms:created xsi:type="dcterms:W3CDTF">2015-07-14T15:45:29Z</dcterms:created>
  <dcterms:modified xsi:type="dcterms:W3CDTF">2016-03-17T14:56:54Z</dcterms:modified>
</cp:coreProperties>
</file>