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16" y="1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8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4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6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1F61-C9AD-40A7-9521-9D4955B0A6C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359"/>
            <a:ext cx="9144000" cy="609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86518" y="4890935"/>
            <a:ext cx="10629900" cy="1187811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to campus ministries 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they leave home!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74535" y="-351970"/>
            <a:ext cx="10587703" cy="2427513"/>
          </a:xfrm>
          <a:prstGeom prst="rect">
            <a:avLst/>
          </a:prstGeom>
          <a:solidFill>
            <a:schemeClr val="tx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a College-Bound Student?</a:t>
            </a:r>
          </a:p>
          <a:p>
            <a:pPr algn="ctr"/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38" y="1455166"/>
            <a:ext cx="1701088" cy="489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" y="1004536"/>
            <a:ext cx="1175101" cy="832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25" y="1004672"/>
            <a:ext cx="1779386" cy="825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5" y="911933"/>
            <a:ext cx="1657350" cy="505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6" y="921479"/>
            <a:ext cx="1354950" cy="9915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73" y="1200164"/>
            <a:ext cx="2418029" cy="4715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58203" y="6119690"/>
            <a:ext cx="5827593" cy="71364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BelieversCollegePrep.com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8004" y="1681040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and many others…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2064</TotalTime>
  <Words>21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Decker</dc:creator>
  <cp:lastModifiedBy>John Decker</cp:lastModifiedBy>
  <cp:revision>35</cp:revision>
  <dcterms:created xsi:type="dcterms:W3CDTF">2015-07-14T15:45:29Z</dcterms:created>
  <dcterms:modified xsi:type="dcterms:W3CDTF">2015-08-04T18:53:50Z</dcterms:modified>
</cp:coreProperties>
</file>