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8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4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6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1F61-C9AD-40A7-9521-9D4955B0A6C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B50B-070D-4D41-998C-179F2E7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/>
          <a:stretch/>
        </p:blipFill>
        <p:spPr>
          <a:xfrm>
            <a:off x="-5029200" y="0"/>
            <a:ext cx="16287688" cy="6838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85800" y="4713312"/>
            <a:ext cx="10629900" cy="118781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with </a:t>
            </a: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Ministries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Students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Now!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74535" y="-351970"/>
            <a:ext cx="10587703" cy="242751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College-Bound Student?</a:t>
            </a:r>
          </a:p>
          <a:p>
            <a:pPr algn="ctr"/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1144" y="-1022846"/>
            <a:ext cx="132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Freshmen</a:t>
            </a:r>
          </a:p>
          <a:p>
            <a:pPr algn="ctr"/>
            <a:r>
              <a:rPr lang="en-US" dirty="0" smtClean="0"/>
              <a:t>Reaching </a:t>
            </a:r>
          </a:p>
          <a:p>
            <a:pPr algn="ctr"/>
            <a:r>
              <a:rPr lang="en-US" dirty="0" smtClean="0"/>
              <a:t>Freshmen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38" y="1455166"/>
            <a:ext cx="1701088" cy="489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" y="1004536"/>
            <a:ext cx="1175101" cy="832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25" y="1004672"/>
            <a:ext cx="1779386" cy="825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5" y="911933"/>
            <a:ext cx="1657350" cy="505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6" y="921479"/>
            <a:ext cx="1354950" cy="9915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73" y="1200164"/>
            <a:ext cx="2418029" cy="4715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475988" y="6033918"/>
            <a:ext cx="10095978" cy="7098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GreaterSyracuse.net</a:t>
            </a:r>
          </a:p>
        </p:txBody>
      </p:sp>
    </p:spTree>
    <p:extLst>
      <p:ext uri="{BB962C8B-B14F-4D97-AF65-F5344CB8AC3E}">
        <p14:creationId xmlns:p14="http://schemas.microsoft.com/office/powerpoint/2010/main" val="18491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</TotalTime>
  <Words>22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Decker</dc:creator>
  <cp:lastModifiedBy>John Decker</cp:lastModifiedBy>
  <cp:revision>21</cp:revision>
  <dcterms:created xsi:type="dcterms:W3CDTF">2015-07-14T15:45:29Z</dcterms:created>
  <dcterms:modified xsi:type="dcterms:W3CDTF">2015-07-28T12:55:43Z</dcterms:modified>
</cp:coreProperties>
</file>